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FAA495F-B531-4D74-AB67-72C78900506A}" v="18" dt="2025-09-10T08:13:11.98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84" d="100"/>
          <a:sy n="84" d="100"/>
        </p:scale>
        <p:origin x="65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Fares Makki" userId="d0c14dd2-ce13-49c4-820b-c6a5e60d5a8d" providerId="ADAL" clId="{2FAA495F-B531-4D74-AB67-72C78900506A}"/>
    <pc:docChg chg="undo custSel addSld delSld modSld">
      <pc:chgData name="Fares Makki" userId="d0c14dd2-ce13-49c4-820b-c6a5e60d5a8d" providerId="ADAL" clId="{2FAA495F-B531-4D74-AB67-72C78900506A}" dt="2025-09-18T08:09:23.060" v="1935" actId="20577"/>
      <pc:docMkLst>
        <pc:docMk/>
      </pc:docMkLst>
      <pc:sldChg chg="modSp mod">
        <pc:chgData name="Fares Makki" userId="d0c14dd2-ce13-49c4-820b-c6a5e60d5a8d" providerId="ADAL" clId="{2FAA495F-B531-4D74-AB67-72C78900506A}" dt="2025-09-10T07:16:22.460" v="936" actId="20577"/>
        <pc:sldMkLst>
          <pc:docMk/>
          <pc:sldMk cId="2337039314" sldId="257"/>
        </pc:sldMkLst>
        <pc:spChg chg="mod">
          <ac:chgData name="Fares Makki" userId="d0c14dd2-ce13-49c4-820b-c6a5e60d5a8d" providerId="ADAL" clId="{2FAA495F-B531-4D74-AB67-72C78900506A}" dt="2025-09-10T07:16:22.460" v="936" actId="20577"/>
          <ac:spMkLst>
            <pc:docMk/>
            <pc:sldMk cId="2337039314" sldId="257"/>
            <ac:spMk id="2" creationId="{AA6CA5C7-6C95-8C7B-FD76-1EA451FF2C53}"/>
          </ac:spMkLst>
        </pc:spChg>
      </pc:sldChg>
      <pc:sldChg chg="addSp modSp mod">
        <pc:chgData name="Fares Makki" userId="d0c14dd2-ce13-49c4-820b-c6a5e60d5a8d" providerId="ADAL" clId="{2FAA495F-B531-4D74-AB67-72C78900506A}" dt="2025-09-10T07:01:03.955" v="341" actId="122"/>
        <pc:sldMkLst>
          <pc:docMk/>
          <pc:sldMk cId="3861261845" sldId="258"/>
        </pc:sldMkLst>
        <pc:spChg chg="mod">
          <ac:chgData name="Fares Makki" userId="d0c14dd2-ce13-49c4-820b-c6a5e60d5a8d" providerId="ADAL" clId="{2FAA495F-B531-4D74-AB67-72C78900506A}" dt="2025-09-10T06:47:01.735" v="211" actId="14100"/>
          <ac:spMkLst>
            <pc:docMk/>
            <pc:sldMk cId="3861261845" sldId="258"/>
            <ac:spMk id="3" creationId="{598CFE4B-CA43-8044-03D4-E150114DE123}"/>
          </ac:spMkLst>
        </pc:spChg>
        <pc:spChg chg="add mod">
          <ac:chgData name="Fares Makki" userId="d0c14dd2-ce13-49c4-820b-c6a5e60d5a8d" providerId="ADAL" clId="{2FAA495F-B531-4D74-AB67-72C78900506A}" dt="2025-09-10T07:01:03.955" v="341" actId="122"/>
          <ac:spMkLst>
            <pc:docMk/>
            <pc:sldMk cId="3861261845" sldId="258"/>
            <ac:spMk id="4" creationId="{710383A4-68B0-7370-0452-527939B66E10}"/>
          </ac:spMkLst>
        </pc:spChg>
        <pc:picChg chg="add mod">
          <ac:chgData name="Fares Makki" userId="d0c14dd2-ce13-49c4-820b-c6a5e60d5a8d" providerId="ADAL" clId="{2FAA495F-B531-4D74-AB67-72C78900506A}" dt="2025-09-10T06:59:18.655" v="214" actId="1076"/>
          <ac:picMkLst>
            <pc:docMk/>
            <pc:sldMk cId="3861261845" sldId="258"/>
            <ac:picMk id="2050" creationId="{6FC91BF0-E77E-0139-3282-5DEE5EF3AD95}"/>
          </ac:picMkLst>
        </pc:picChg>
      </pc:sldChg>
      <pc:sldChg chg="add del">
        <pc:chgData name="Fares Makki" userId="d0c14dd2-ce13-49c4-820b-c6a5e60d5a8d" providerId="ADAL" clId="{2FAA495F-B531-4D74-AB67-72C78900506A}" dt="2025-09-10T06:59:11.755" v="213" actId="2696"/>
        <pc:sldMkLst>
          <pc:docMk/>
          <pc:sldMk cId="515324219" sldId="259"/>
        </pc:sldMkLst>
      </pc:sldChg>
      <pc:sldChg chg="modSp new mod">
        <pc:chgData name="Fares Makki" userId="d0c14dd2-ce13-49c4-820b-c6a5e60d5a8d" providerId="ADAL" clId="{2FAA495F-B531-4D74-AB67-72C78900506A}" dt="2025-09-10T07:14:28.056" v="925" actId="20577"/>
        <pc:sldMkLst>
          <pc:docMk/>
          <pc:sldMk cId="3758526081" sldId="259"/>
        </pc:sldMkLst>
        <pc:spChg chg="mod">
          <ac:chgData name="Fares Makki" userId="d0c14dd2-ce13-49c4-820b-c6a5e60d5a8d" providerId="ADAL" clId="{2FAA495F-B531-4D74-AB67-72C78900506A}" dt="2025-09-10T07:01:34.325" v="412" actId="20577"/>
          <ac:spMkLst>
            <pc:docMk/>
            <pc:sldMk cId="3758526081" sldId="259"/>
            <ac:spMk id="2" creationId="{94C850B5-93E6-C4EB-EFA3-7705491712B8}"/>
          </ac:spMkLst>
        </pc:spChg>
        <pc:spChg chg="mod">
          <ac:chgData name="Fares Makki" userId="d0c14dd2-ce13-49c4-820b-c6a5e60d5a8d" providerId="ADAL" clId="{2FAA495F-B531-4D74-AB67-72C78900506A}" dt="2025-09-10T07:14:28.056" v="925" actId="20577"/>
          <ac:spMkLst>
            <pc:docMk/>
            <pc:sldMk cId="3758526081" sldId="259"/>
            <ac:spMk id="3" creationId="{FC5920E5-6F9F-CFA4-502E-7118EB6E1B3B}"/>
          </ac:spMkLst>
        </pc:spChg>
      </pc:sldChg>
      <pc:sldChg chg="addSp modSp new mod">
        <pc:chgData name="Fares Makki" userId="d0c14dd2-ce13-49c4-820b-c6a5e60d5a8d" providerId="ADAL" clId="{2FAA495F-B531-4D74-AB67-72C78900506A}" dt="2025-09-10T07:58:24.795" v="1317" actId="20577"/>
        <pc:sldMkLst>
          <pc:docMk/>
          <pc:sldMk cId="3299861683" sldId="260"/>
        </pc:sldMkLst>
        <pc:spChg chg="mod">
          <ac:chgData name="Fares Makki" userId="d0c14dd2-ce13-49c4-820b-c6a5e60d5a8d" providerId="ADAL" clId="{2FAA495F-B531-4D74-AB67-72C78900506A}" dt="2025-09-10T07:51:10.701" v="972" actId="20577"/>
          <ac:spMkLst>
            <pc:docMk/>
            <pc:sldMk cId="3299861683" sldId="260"/>
            <ac:spMk id="2" creationId="{D3E24E31-BA7E-BB8F-0A1A-8850B714EC7C}"/>
          </ac:spMkLst>
        </pc:spChg>
        <pc:spChg chg="mod">
          <ac:chgData name="Fares Makki" userId="d0c14dd2-ce13-49c4-820b-c6a5e60d5a8d" providerId="ADAL" clId="{2FAA495F-B531-4D74-AB67-72C78900506A}" dt="2025-09-10T07:58:24.795" v="1317" actId="20577"/>
          <ac:spMkLst>
            <pc:docMk/>
            <pc:sldMk cId="3299861683" sldId="260"/>
            <ac:spMk id="3" creationId="{D0D613A7-EC5A-8B2C-A083-E8624F1C59DD}"/>
          </ac:spMkLst>
        </pc:spChg>
        <pc:picChg chg="add mod">
          <ac:chgData name="Fares Makki" userId="d0c14dd2-ce13-49c4-820b-c6a5e60d5a8d" providerId="ADAL" clId="{2FAA495F-B531-4D74-AB67-72C78900506A}" dt="2025-09-10T07:55:36.365" v="1243" actId="1076"/>
          <ac:picMkLst>
            <pc:docMk/>
            <pc:sldMk cId="3299861683" sldId="260"/>
            <ac:picMk id="3074" creationId="{473B38B9-DEE3-FC5D-6EEC-B0A6AB91E01D}"/>
          </ac:picMkLst>
        </pc:picChg>
      </pc:sldChg>
      <pc:sldChg chg="modSp new mod">
        <pc:chgData name="Fares Makki" userId="d0c14dd2-ce13-49c4-820b-c6a5e60d5a8d" providerId="ADAL" clId="{2FAA495F-B531-4D74-AB67-72C78900506A}" dt="2025-09-10T08:02:39.798" v="1838" actId="20577"/>
        <pc:sldMkLst>
          <pc:docMk/>
          <pc:sldMk cId="3442296364" sldId="261"/>
        </pc:sldMkLst>
        <pc:spChg chg="mod">
          <ac:chgData name="Fares Makki" userId="d0c14dd2-ce13-49c4-820b-c6a5e60d5a8d" providerId="ADAL" clId="{2FAA495F-B531-4D74-AB67-72C78900506A}" dt="2025-09-10T07:58:53.656" v="1328" actId="20577"/>
          <ac:spMkLst>
            <pc:docMk/>
            <pc:sldMk cId="3442296364" sldId="261"/>
            <ac:spMk id="2" creationId="{D072A1DA-6B6E-BD81-6F6E-7CA711A5BED6}"/>
          </ac:spMkLst>
        </pc:spChg>
        <pc:spChg chg="mod">
          <ac:chgData name="Fares Makki" userId="d0c14dd2-ce13-49c4-820b-c6a5e60d5a8d" providerId="ADAL" clId="{2FAA495F-B531-4D74-AB67-72C78900506A}" dt="2025-09-10T08:02:39.798" v="1838" actId="20577"/>
          <ac:spMkLst>
            <pc:docMk/>
            <pc:sldMk cId="3442296364" sldId="261"/>
            <ac:spMk id="3" creationId="{4361A0CC-6976-33A1-23AE-CDCD573EFAF4}"/>
          </ac:spMkLst>
        </pc:spChg>
      </pc:sldChg>
      <pc:sldChg chg="modSp new mod modNotesTx">
        <pc:chgData name="Fares Makki" userId="d0c14dd2-ce13-49c4-820b-c6a5e60d5a8d" providerId="ADAL" clId="{2FAA495F-B531-4D74-AB67-72C78900506A}" dt="2025-09-18T08:09:23.060" v="1935" actId="20577"/>
        <pc:sldMkLst>
          <pc:docMk/>
          <pc:sldMk cId="4264106059" sldId="262"/>
        </pc:sldMkLst>
        <pc:spChg chg="mod">
          <ac:chgData name="Fares Makki" userId="d0c14dd2-ce13-49c4-820b-c6a5e60d5a8d" providerId="ADAL" clId="{2FAA495F-B531-4D74-AB67-72C78900506A}" dt="2025-09-10T08:13:11.976" v="1843" actId="20577"/>
          <ac:spMkLst>
            <pc:docMk/>
            <pc:sldMk cId="4264106059" sldId="262"/>
            <ac:spMk id="3" creationId="{1752489C-5757-EA3C-4352-4840AD2DDD09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C7FF341-4977-4B29-B3D1-85178B12FE32}" type="datetimeFigureOut">
              <a:rPr lang="sv-SE" smtClean="0"/>
              <a:t>2025-09-18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B205769-8A64-45F7-9E8C-42E9A9CDD87F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908449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B205769-8A64-45F7-9E8C-42E9A9CDD87F}" type="slidenum">
              <a:rPr lang="sv-SE" smtClean="0"/>
              <a:t>3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0797196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A virus attacks a cell (animation) </a:t>
            </a:r>
          </a:p>
          <a:p>
            <a:r>
              <a:rPr lang="sv-SE" dirty="0" err="1"/>
              <a:t>How</a:t>
            </a:r>
            <a:r>
              <a:rPr lang="sv-SE" dirty="0"/>
              <a:t> do </a:t>
            </a:r>
            <a:r>
              <a:rPr lang="sv-SE" dirty="0" err="1"/>
              <a:t>viruses</a:t>
            </a:r>
            <a:r>
              <a:rPr lang="sv-SE" dirty="0"/>
              <a:t> </a:t>
            </a:r>
            <a:r>
              <a:rPr lang="sv-SE" dirty="0" err="1"/>
              <a:t>reproduce</a:t>
            </a:r>
            <a:r>
              <a:rPr lang="sv-SE" dirty="0"/>
              <a:t>? (animation) </a:t>
            </a:r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B205769-8A64-45F7-9E8C-42E9A9CDD87F}" type="slidenum">
              <a:rPr lang="sv-SE" smtClean="0"/>
              <a:t>7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5104993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D3DCAF8-4AB7-0A6F-39DF-8590E33B5A2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C26CF5CC-50F9-A66A-0A6B-617AB557F41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6DAE40BA-B20F-39B4-1867-8BD64EE472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89121E-E19C-4663-99E9-A4E2D5AC9828}" type="datetimeFigureOut">
              <a:rPr lang="sv-SE" smtClean="0"/>
              <a:t>2025-09-18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4A3F4277-8099-C667-64CB-BEC3769D90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06937DD7-0354-4894-C499-E398FF95F7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C949F-8E84-4A9A-B7C0-6D85037B7EE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826344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E9B4B63-FF86-E8EB-CE57-56175A8522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FC820367-7473-E096-1FBB-A0C0C9F9C1B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8ADF76E6-816B-B740-BBBC-9D34FD1742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89121E-E19C-4663-99E9-A4E2D5AC9828}" type="datetimeFigureOut">
              <a:rPr lang="sv-SE" smtClean="0"/>
              <a:t>2025-09-18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BE1DC4B5-B727-4CEB-09A6-1D46D61172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58B91288-F8DE-AC15-E53C-ABB4AC3E5B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C949F-8E84-4A9A-B7C0-6D85037B7EE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744606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>
            <a:extLst>
              <a:ext uri="{FF2B5EF4-FFF2-40B4-BE49-F238E27FC236}">
                <a16:creationId xmlns:a16="http://schemas.microsoft.com/office/drawing/2014/main" id="{F9785495-F5E9-CF67-3B7B-2F18EEEF850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31CC95EA-9B71-87C7-877E-B0F4DA8D5B4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D00B1277-CAA2-29CB-AB25-00876C97A9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89121E-E19C-4663-99E9-A4E2D5AC9828}" type="datetimeFigureOut">
              <a:rPr lang="sv-SE" smtClean="0"/>
              <a:t>2025-09-18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6F5EC8D9-1D54-C7D5-04B4-7AB8B3AF12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3C589DE3-757F-F11E-6FA3-6550AC4E15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C949F-8E84-4A9A-B7C0-6D85037B7EE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91448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FF1BDE1-D15F-DAB6-321A-D9F361AB1D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441A296D-8DC4-3801-DC72-1FDA40D80BA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1D53951E-9A8C-8E25-8E27-C0D4FAA1E5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89121E-E19C-4663-99E9-A4E2D5AC9828}" type="datetimeFigureOut">
              <a:rPr lang="sv-SE" smtClean="0"/>
              <a:t>2025-09-18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5832E7E3-025E-1DDE-22FF-F1A3CB8617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8D84770C-88F7-9FF9-BA87-C1C3B66511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C949F-8E84-4A9A-B7C0-6D85037B7EE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7763263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E03F341-053D-9737-38BE-4A221FF25A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923A3BD5-2F07-B67C-5B60-67DBA7AEF88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F0911C7D-96FB-EEEF-08AA-929323EDE5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89121E-E19C-4663-99E9-A4E2D5AC9828}" type="datetimeFigureOut">
              <a:rPr lang="sv-SE" smtClean="0"/>
              <a:t>2025-09-18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D0B1A90D-6805-6ED3-CC3B-48F517B336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8FC4EA56-50ED-4047-BEF5-E7BA233838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C949F-8E84-4A9A-B7C0-6D85037B7EE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982238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5104309-A23F-8DB0-9E1A-C5517DF441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FA549CD5-E27D-2060-68F5-9D3EC7FE3C7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88932B2C-D0CA-DD2C-9F94-A31BA22C545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0036FED4-0982-5C2A-EF9D-B66FACC5CE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89121E-E19C-4663-99E9-A4E2D5AC9828}" type="datetimeFigureOut">
              <a:rPr lang="sv-SE" smtClean="0"/>
              <a:t>2025-09-18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2F8E5F65-AF6D-C6D7-C8AE-AF490BD638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A55BF322-B0DA-4CA7-868F-37348A68B6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C949F-8E84-4A9A-B7C0-6D85037B7EE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7261031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FE4C8FE-925D-5FF3-06F1-1EDB5B083F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F6E7F5C9-6A0F-9D16-8822-6BA90F0B858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35F89C67-D80E-DA90-F65C-FC07C3DF1AB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1170D462-9A53-9C46-7658-EBAABFEB631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CE72AD27-0D46-ECFF-41B5-89F94B62215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03010F42-19DC-B9A7-563E-B23456F518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89121E-E19C-4663-99E9-A4E2D5AC9828}" type="datetimeFigureOut">
              <a:rPr lang="sv-SE" smtClean="0"/>
              <a:t>2025-09-18</a:t>
            </a:fld>
            <a:endParaRPr lang="sv-SE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8B8AE621-7B9F-BEC6-5B47-0BF9787108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FDD20169-94F0-C873-B741-8FCD4C083C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C949F-8E84-4A9A-B7C0-6D85037B7EE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1096344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1FEC696-35D6-DDBC-4B8A-AA8511C2C3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64F08E8F-7C1E-D4DF-83F5-0A489E9C6F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89121E-E19C-4663-99E9-A4E2D5AC9828}" type="datetimeFigureOut">
              <a:rPr lang="sv-SE" smtClean="0"/>
              <a:t>2025-09-18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15A35F99-1454-3442-FBA3-CF1BD8BEB3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ACCDB606-441B-6FF2-0A68-B9B7C2B32A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C949F-8E84-4A9A-B7C0-6D85037B7EE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969988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07C93308-3D65-F4FA-2529-4A3F63613D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89121E-E19C-4663-99E9-A4E2D5AC9828}" type="datetimeFigureOut">
              <a:rPr lang="sv-SE" smtClean="0"/>
              <a:t>2025-09-18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4FC642E0-0068-C2D6-8F92-6544F7818C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26DC79FA-54B6-3E61-DC2A-D1991942B6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C949F-8E84-4A9A-B7C0-6D85037B7EE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1049827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6F6B635-A8FB-D93C-9A78-DA2A6ACA02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5556CD8D-8617-25B6-BD6E-F3D47E5BFC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49EB8554-6F2D-44B5-45EA-B5B0B0E16FF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33A3B016-E3C3-7B21-90C6-DC5917DEA2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89121E-E19C-4663-99E9-A4E2D5AC9828}" type="datetimeFigureOut">
              <a:rPr lang="sv-SE" smtClean="0"/>
              <a:t>2025-09-18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11C3E775-56E6-8F33-4522-A2BE50A858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9497A662-0D80-FF8F-D228-3280DCB9F7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C949F-8E84-4A9A-B7C0-6D85037B7EE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561550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17450AA-42D5-01EF-2F85-CE4CCCBD0A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E829BF0B-F42A-BAB2-0DEC-CFB2A4E0736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44DFAD8F-E657-B91A-D191-FB55922E6E5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027B5ADB-1DA0-9CB5-2A44-1545F4CB9B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89121E-E19C-4663-99E9-A4E2D5AC9828}" type="datetimeFigureOut">
              <a:rPr lang="sv-SE" smtClean="0"/>
              <a:t>2025-09-18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F400069F-C928-E280-1F7B-50A4AB81A2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5111ECB9-A568-E44C-DC99-270E5391D6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C949F-8E84-4A9A-B7C0-6D85037B7EE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9510917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2E1D01EF-C75E-B455-EF0E-3E5E156F25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D7950631-EDF8-DB6D-E684-75A948E7491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11ECDA02-C088-1304-E634-BB54932B089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589121E-E19C-4663-99E9-A4E2D5AC9828}" type="datetimeFigureOut">
              <a:rPr lang="sv-SE" smtClean="0"/>
              <a:t>2025-09-18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5E040B04-3819-E7EA-5E4C-29F181A49E2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781BDE06-E408-6E18-BEEC-B80147E8B7E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A3C949F-8E84-4A9A-B7C0-6D85037B7EE8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32367806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vaccinemakers.org/resources/videos-animations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5A24926-E6A2-F239-B9F4-7747FDFB03F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SE" dirty="0"/>
              <a:t>Biologi 2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ABE4289F-624F-1359-B68D-F980E2D7B58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v-SE" dirty="0"/>
              <a:t>Kroppens Mikroorganismer </a:t>
            </a:r>
          </a:p>
        </p:txBody>
      </p:sp>
    </p:spTree>
    <p:extLst>
      <p:ext uri="{BB962C8B-B14F-4D97-AF65-F5344CB8AC3E}">
        <p14:creationId xmlns:p14="http://schemas.microsoft.com/office/powerpoint/2010/main" val="15635844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A6CA5C7-6C95-8C7B-FD76-1EA451FF2C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Tarmflora 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061E1C84-A4C1-750B-10B2-5444516FFE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5635752" cy="4351338"/>
          </a:xfrm>
        </p:spPr>
        <p:txBody>
          <a:bodyPr/>
          <a:lstStyle/>
          <a:p>
            <a:r>
              <a:rPr lang="sv-SE" dirty="0"/>
              <a:t>Bakterierna i vår kropp är 10x fler än våra egna celler </a:t>
            </a:r>
          </a:p>
          <a:p>
            <a:r>
              <a:rPr lang="sv-SE" dirty="0"/>
              <a:t>Det största delen av dessa finns i tarmarna som kallas </a:t>
            </a:r>
            <a:r>
              <a:rPr lang="sv-SE" i="1" dirty="0"/>
              <a:t>tarmflora </a:t>
            </a:r>
            <a:endParaRPr lang="sv-SE" dirty="0"/>
          </a:p>
          <a:p>
            <a:pPr lvl="1"/>
            <a:r>
              <a:rPr lang="sv-SE" dirty="0"/>
              <a:t>”goda” bakterier </a:t>
            </a:r>
          </a:p>
          <a:p>
            <a:pPr lvl="1"/>
            <a:r>
              <a:rPr lang="sv-SE" dirty="0"/>
              <a:t>”neutrala” bakterier </a:t>
            </a:r>
          </a:p>
          <a:p>
            <a:pPr lvl="1"/>
            <a:r>
              <a:rPr lang="sv-SE" dirty="0"/>
              <a:t>”onda” bakterier (sjukdomsalstrare) </a:t>
            </a:r>
          </a:p>
        </p:txBody>
      </p:sp>
      <p:pic>
        <p:nvPicPr>
          <p:cNvPr id="1026" name="Picture 2" descr="Probiotika — Utbildning - Licensierad Kostrådgivare på Distans">
            <a:extLst>
              <a:ext uri="{FF2B5EF4-FFF2-40B4-BE49-F238E27FC236}">
                <a16:creationId xmlns:a16="http://schemas.microsoft.com/office/drawing/2014/main" id="{055DC027-EAD3-C0B9-2734-A5D1E84AC36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76288" y="106310"/>
            <a:ext cx="5129403" cy="66453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370393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E2301CE-73EC-E0FD-5FF0-3558AFE7C9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De ”goda” bakterier 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598CFE4B-CA43-8044-03D4-E150114DE1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4287594" cy="4351338"/>
          </a:xfrm>
        </p:spPr>
        <p:txBody>
          <a:bodyPr/>
          <a:lstStyle/>
          <a:p>
            <a:r>
              <a:rPr lang="sv-SE" dirty="0"/>
              <a:t>Hjälper till med nedbrytning och upptag av näringsämnen </a:t>
            </a:r>
          </a:p>
          <a:p>
            <a:r>
              <a:rPr lang="sv-SE" dirty="0"/>
              <a:t>Producerar livsnödvändiga ämnen (ex. K-vitamin) </a:t>
            </a:r>
          </a:p>
          <a:p>
            <a:r>
              <a:rPr lang="sv-SE" dirty="0"/>
              <a:t>Skyddar mot att skadliga bakterier får fäste och förökar sig i tarmarna </a:t>
            </a:r>
          </a:p>
          <a:p>
            <a:endParaRPr lang="sv-SE" dirty="0"/>
          </a:p>
        </p:txBody>
      </p:sp>
      <p:pic>
        <p:nvPicPr>
          <p:cNvPr id="2050" name="Picture 2" descr="Mjölksyrabakterierna styr vår tarmflora - Super Synbiotics">
            <a:extLst>
              <a:ext uri="{FF2B5EF4-FFF2-40B4-BE49-F238E27FC236}">
                <a16:creationId xmlns:a16="http://schemas.microsoft.com/office/drawing/2014/main" id="{6FC91BF0-E77E-0139-3282-5DEE5EF3AD9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25794" y="1428730"/>
            <a:ext cx="6861990" cy="40005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ruta 3">
            <a:extLst>
              <a:ext uri="{FF2B5EF4-FFF2-40B4-BE49-F238E27FC236}">
                <a16:creationId xmlns:a16="http://schemas.microsoft.com/office/drawing/2014/main" id="{710383A4-68B0-7370-0452-527939B66E10}"/>
              </a:ext>
            </a:extLst>
          </p:cNvPr>
          <p:cNvSpPr txBox="1"/>
          <p:nvPr/>
        </p:nvSpPr>
        <p:spPr>
          <a:xfrm>
            <a:off x="5125794" y="5495544"/>
            <a:ext cx="667911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sz="2000" i="1" dirty="0"/>
              <a:t>Mjölksyrabakterier – </a:t>
            </a:r>
            <a:r>
              <a:rPr lang="sv-SE" sz="2000" dirty="0"/>
              <a:t>aktiverar immunförsvaret mot sjukdomsalstrande bakterier och virus </a:t>
            </a:r>
            <a:endParaRPr lang="sv-SE" sz="1600" dirty="0"/>
          </a:p>
        </p:txBody>
      </p:sp>
    </p:spTree>
    <p:extLst>
      <p:ext uri="{BB962C8B-B14F-4D97-AF65-F5344CB8AC3E}">
        <p14:creationId xmlns:p14="http://schemas.microsoft.com/office/powerpoint/2010/main" val="38612618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4C850B5-93E6-C4EB-EFA3-7705491712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Livsstil och ”goda” bakterier 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FC5920E5-6F9F-CFA4-502E-7118EB6E1B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sv-SE" dirty="0"/>
              <a:t>Idag utsätts vi för färre mikroorganismer än tidigare </a:t>
            </a:r>
          </a:p>
          <a:p>
            <a:r>
              <a:rPr lang="sv-SE" dirty="0"/>
              <a:t>Hygienvanor gör att vi tvättar och duschar bort inte bara smittämnen men också </a:t>
            </a:r>
            <a:r>
              <a:rPr lang="sv-SE" i="1" dirty="0"/>
              <a:t>skyddande mikroorganismer </a:t>
            </a:r>
            <a:r>
              <a:rPr lang="sv-SE" dirty="0"/>
              <a:t> </a:t>
            </a:r>
          </a:p>
          <a:p>
            <a:r>
              <a:rPr lang="sv-SE" dirty="0"/>
              <a:t>Maten vi äter, miljön vi lever i påverkar sammansättningen och balansen i tarmflora </a:t>
            </a:r>
          </a:p>
          <a:p>
            <a:pPr lvl="1"/>
            <a:r>
              <a:rPr lang="sv-SE" dirty="0"/>
              <a:t>Ät mer fibrer, syrade grönsaker och yoghurt </a:t>
            </a:r>
          </a:p>
          <a:p>
            <a:r>
              <a:rPr lang="sv-SE" dirty="0"/>
              <a:t>Stress och sömnbrist försämrar tarmflora är därmed immunförsvar </a:t>
            </a:r>
          </a:p>
          <a:p>
            <a:r>
              <a:rPr lang="sv-SE" dirty="0"/>
              <a:t>Motion ökar motståndskraft </a:t>
            </a:r>
          </a:p>
          <a:p>
            <a:r>
              <a:rPr lang="sv-SE" dirty="0"/>
              <a:t>Antibiotika dödar inte bara sjukdomsalstrande bakterier utan också de nyttiga bakterierna </a:t>
            </a:r>
          </a:p>
        </p:txBody>
      </p:sp>
    </p:spTree>
    <p:extLst>
      <p:ext uri="{BB962C8B-B14F-4D97-AF65-F5344CB8AC3E}">
        <p14:creationId xmlns:p14="http://schemas.microsoft.com/office/powerpoint/2010/main" val="37585260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3E24E31-BA7E-BB8F-0A1A-8850B714EC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Sjukdomsalstrande bakterier 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D0D613A7-EC5A-8B2C-A083-E8624F1C59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5361432" cy="4351338"/>
          </a:xfrm>
        </p:spPr>
        <p:txBody>
          <a:bodyPr>
            <a:normAutofit lnSpcReduction="10000"/>
          </a:bodyPr>
          <a:lstStyle/>
          <a:p>
            <a:r>
              <a:rPr lang="sv-SE" dirty="0"/>
              <a:t>Vissa bakterier kan orsaka sjukdomar </a:t>
            </a:r>
          </a:p>
          <a:p>
            <a:pPr lvl="1"/>
            <a:r>
              <a:rPr lang="sv-SE" dirty="0"/>
              <a:t>Har hamnat på fel ställe </a:t>
            </a:r>
          </a:p>
          <a:p>
            <a:pPr lvl="1"/>
            <a:r>
              <a:rPr lang="sv-SE" dirty="0"/>
              <a:t>Har egenskaper som gör så att de kan ta sig förbi immunförsvarsystemet </a:t>
            </a:r>
          </a:p>
          <a:p>
            <a:r>
              <a:rPr lang="sv-SE" dirty="0"/>
              <a:t>Mikroorganismer som angriper kroppen kallas för: </a:t>
            </a:r>
          </a:p>
          <a:p>
            <a:pPr lvl="1"/>
            <a:r>
              <a:rPr lang="sv-SE" i="1" dirty="0"/>
              <a:t>Patogener (grek. Patos=</a:t>
            </a:r>
            <a:r>
              <a:rPr lang="sv-SE" dirty="0"/>
              <a:t>lidande, </a:t>
            </a:r>
            <a:r>
              <a:rPr lang="sv-SE" i="1" dirty="0"/>
              <a:t>gen=</a:t>
            </a:r>
            <a:r>
              <a:rPr lang="sv-SE" dirty="0"/>
              <a:t>framkallare) </a:t>
            </a:r>
            <a:endParaRPr lang="sv-SE" i="1" dirty="0"/>
          </a:p>
          <a:p>
            <a:pPr lvl="1"/>
            <a:r>
              <a:rPr lang="sv-SE" i="1" dirty="0"/>
              <a:t>Smittämnen </a:t>
            </a:r>
          </a:p>
          <a:p>
            <a:pPr lvl="1"/>
            <a:r>
              <a:rPr lang="sv-SE" i="1" dirty="0"/>
              <a:t>Sjukdomsalstrande bakterier </a:t>
            </a:r>
            <a:endParaRPr lang="sv-SE" dirty="0"/>
          </a:p>
          <a:p>
            <a:endParaRPr lang="sv-SE" i="1" dirty="0"/>
          </a:p>
        </p:txBody>
      </p:sp>
      <p:pic>
        <p:nvPicPr>
          <p:cNvPr id="3074" name="Picture 2" descr="Specialdesignat protein slår mot flera olika bakterier – Vetenskap och Hälsa">
            <a:extLst>
              <a:ext uri="{FF2B5EF4-FFF2-40B4-BE49-F238E27FC236}">
                <a16:creationId xmlns:a16="http://schemas.microsoft.com/office/drawing/2014/main" id="{473B38B9-DEE3-FC5D-6EEC-B0A6AB91E01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99632" y="2033015"/>
            <a:ext cx="5269611" cy="33333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998616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072A1DA-6B6E-BD81-6F6E-7CA711A5BE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Sjukdomen 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4361A0CC-6976-33A1-23AE-CDCD573EFA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När </a:t>
            </a:r>
            <a:r>
              <a:rPr lang="sv-SE" dirty="0" err="1"/>
              <a:t>patogener</a:t>
            </a:r>
            <a:r>
              <a:rPr lang="sv-SE" dirty="0"/>
              <a:t> lyckas ta sig förbi kroppens första skyddsbarriär (inom immunförsvarsystemet) uppstår en </a:t>
            </a:r>
            <a:r>
              <a:rPr lang="sv-SE" i="1" dirty="0"/>
              <a:t>infektion</a:t>
            </a:r>
            <a:r>
              <a:rPr lang="sv-SE" dirty="0"/>
              <a:t> </a:t>
            </a:r>
          </a:p>
          <a:p>
            <a:r>
              <a:rPr lang="sv-SE" dirty="0"/>
              <a:t>Både virus och bakterieinfektioner kan ge upphov till lokala infektioner eller spridas via </a:t>
            </a:r>
            <a:r>
              <a:rPr lang="sv-SE" i="1" dirty="0"/>
              <a:t>lymfsystemet </a:t>
            </a:r>
            <a:r>
              <a:rPr lang="sv-SE" dirty="0"/>
              <a:t>till andra kroppsdelar </a:t>
            </a:r>
          </a:p>
          <a:p>
            <a:r>
              <a:rPr lang="sv-SE" dirty="0"/>
              <a:t>Flesta infektioner klarar kroppens immunförsvar av (utan att vi ens märker infektionen)</a:t>
            </a:r>
          </a:p>
          <a:p>
            <a:r>
              <a:rPr lang="sv-SE" dirty="0"/>
              <a:t>Några infektioner blir svår, långdragen, eller återkommande och behöver behandlas med medicin </a:t>
            </a:r>
          </a:p>
        </p:txBody>
      </p:sp>
    </p:spTree>
    <p:extLst>
      <p:ext uri="{BB962C8B-B14F-4D97-AF65-F5344CB8AC3E}">
        <p14:creationId xmlns:p14="http://schemas.microsoft.com/office/powerpoint/2010/main" val="34422963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294A865-90E3-FBF4-6CB0-79107ADE95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1752489C-5757-EA3C-4352-4840AD2DDD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>
                <a:hlinkClick r:id="rId3"/>
              </a:rPr>
              <a:t>https://vaccinemakers.org/resources</a:t>
            </a:r>
            <a:r>
              <a:rPr lang="sv-SE">
                <a:hlinkClick r:id="rId3"/>
              </a:rPr>
              <a:t>/videos-animations</a:t>
            </a:r>
            <a:r>
              <a:rPr lang="sv-SE"/>
              <a:t> 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264106059"/>
      </p:ext>
    </p:extLst>
  </p:cSld>
  <p:clrMapOvr>
    <a:masterClrMapping/>
  </p:clrMapOvr>
</p:sld>
</file>

<file path=ppt/theme/theme1.xml><?xml version="1.0" encoding="utf-8"?>
<a:theme xmlns:a="http://schemas.openxmlformats.org/drawingml/2006/main" name="Fares Presentationer">
  <a:themeElements>
    <a:clrScheme name="Grön">
      <a:dk1>
        <a:sysClr val="windowText" lastClr="000000"/>
      </a:dk1>
      <a:lt1>
        <a:sysClr val="window" lastClr="FFFFFF"/>
      </a:lt1>
      <a:dk2>
        <a:srgbClr val="455F51"/>
      </a:dk2>
      <a:lt2>
        <a:srgbClr val="E3DED1"/>
      </a:lt2>
      <a:accent1>
        <a:srgbClr val="549E39"/>
      </a:accent1>
      <a:accent2>
        <a:srgbClr val="8AB833"/>
      </a:accent2>
      <a:accent3>
        <a:srgbClr val="C0CF3A"/>
      </a:accent3>
      <a:accent4>
        <a:srgbClr val="029676"/>
      </a:accent4>
      <a:accent5>
        <a:srgbClr val="4AB5C4"/>
      </a:accent5>
      <a:accent6>
        <a:srgbClr val="0989B1"/>
      </a:accent6>
      <a:hlink>
        <a:srgbClr val="6B9F25"/>
      </a:hlink>
      <a:folHlink>
        <a:srgbClr val="BA6906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Fares Presentationer" id="{DD3A22C2-77FB-4360-BE0D-DA884D3ABDB5}" vid="{FFF006AB-9824-4A35-9C97-722C77F85639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Fares Presentationer</Template>
  <TotalTime>1291</TotalTime>
  <Words>292</Words>
  <Application>Microsoft Office PowerPoint</Application>
  <PresentationFormat>Bredbild</PresentationFormat>
  <Paragraphs>39</Paragraphs>
  <Slides>7</Slides>
  <Notes>2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7</vt:i4>
      </vt:variant>
    </vt:vector>
  </HeadingPairs>
  <TitlesOfParts>
    <vt:vector size="11" baseType="lpstr">
      <vt:lpstr>Aptos</vt:lpstr>
      <vt:lpstr>Aptos Display</vt:lpstr>
      <vt:lpstr>Arial</vt:lpstr>
      <vt:lpstr>Fares Presentationer</vt:lpstr>
      <vt:lpstr>Biologi 2</vt:lpstr>
      <vt:lpstr>Tarmflora </vt:lpstr>
      <vt:lpstr>De ”goda” bakterier </vt:lpstr>
      <vt:lpstr>Livsstil och ”goda” bakterier </vt:lpstr>
      <vt:lpstr>Sjukdomsalstrande bakterier </vt:lpstr>
      <vt:lpstr>Sjukdomen </vt:lpstr>
      <vt:lpstr>PowerPoint-presentation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Fares Makki</dc:creator>
  <cp:lastModifiedBy>Fares Makki</cp:lastModifiedBy>
  <cp:revision>1</cp:revision>
  <dcterms:created xsi:type="dcterms:W3CDTF">2025-09-09T10:46:10Z</dcterms:created>
  <dcterms:modified xsi:type="dcterms:W3CDTF">2025-09-18T08:09:39Z</dcterms:modified>
</cp:coreProperties>
</file>